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366CC"/>
                </a:solidFill>
              </a:rPr>
              <a:t>Детям о блокаде Ленинграда</a:t>
            </a:r>
            <a:endParaRPr lang="ru-RU" sz="4800" b="1" dirty="0">
              <a:solidFill>
                <a:srgbClr val="3366CC"/>
              </a:solidFill>
            </a:endParaRPr>
          </a:p>
        </p:txBody>
      </p:sp>
      <p:pic>
        <p:nvPicPr>
          <p:cNvPr id="4" name="Рисунок 3" descr="blokadpi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 время блокады фашисты выпустили по городу 150 тысяч снарядов, сбросили 5 тысяч бомб. Было разрушено и сожжено снарядами и бомбами 3174 здания.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90l1vaqwt52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040188" cy="464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327644012_0_thumb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28800"/>
            <a:ext cx="40417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295590_38761425_blokada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3999" cy="5445224"/>
          </a:xfr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5112568" cy="2708920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Наш город в снег , до пояса закопан.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если с крыш , на город посмотреть,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То улицы похожи на окопы,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которых побывать успела смерть.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20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76673"/>
            <a:ext cx="511175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Луна – скользит по небу одиноко,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Как по щеке холодная слеза.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И тёмные дома стоят без </a:t>
            </a:r>
            <a:r>
              <a:rPr lang="ru-RU" sz="1800" b="1" dirty="0" err="1" smtClean="0">
                <a:solidFill>
                  <a:srgbClr val="C00000"/>
                </a:solidFill>
              </a:rPr>
              <a:t>стёкл</a:t>
            </a:r>
            <a:r>
              <a:rPr lang="ru-RU" sz="18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Как люди, потерявшие глаза.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Но в то , что умер город наш ,-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Не верьте!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Нас не согнут отчаянье и страх…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И если в Ленинград ворвётся враг,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Мы разорвём: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Последнюю из простынь,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Лишь на бинты,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Но не на белый флаг!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Какое – то время ещё работали школы. Сидели в пальто и шапках в  нетопленном  классе, голодные. Электричества  уже не было, в квартирах горели коптилки – баночки с </a:t>
            </a:r>
            <a:r>
              <a:rPr lang="ru-RU" sz="1800" b="1" dirty="0" err="1" smtClean="0">
                <a:solidFill>
                  <a:srgbClr val="C00000"/>
                </a:solidFill>
              </a:rPr>
              <a:t>с</a:t>
            </a:r>
            <a:r>
              <a:rPr lang="ru-RU" sz="1800" b="1" dirty="0" smtClean="0">
                <a:solidFill>
                  <a:srgbClr val="C00000"/>
                </a:solidFill>
              </a:rPr>
              <a:t> горючей жидкостью, в которые вставляли маленький фитилёк.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704856" cy="5112568"/>
          </a:xfrm>
        </p:spPr>
      </p:pic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Очень </a:t>
            </a:r>
            <a:r>
              <a:rPr lang="ru-RU" sz="2000" b="1" dirty="0" smtClean="0">
                <a:solidFill>
                  <a:srgbClr val="FF0000"/>
                </a:solidFill>
              </a:rPr>
              <a:t>тяжёлым  </a:t>
            </a:r>
            <a:r>
              <a:rPr lang="ru-RU" sz="2000" b="1" dirty="0" smtClean="0">
                <a:solidFill>
                  <a:srgbClr val="FF0000"/>
                </a:solidFill>
              </a:rPr>
              <a:t>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1416"/>
            <a:ext cx="8568951" cy="5256584"/>
          </a:xfrm>
        </p:spPr>
      </p:pic>
    </p:spTree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6f11_49978fd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632848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Больше месяца прожили ленинградцы на таком пайке.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905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404018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le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72816"/>
            <a:ext cx="4041775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Надвигался голод ! Люди научились делать пышки из горчицы, суп из дрожжей, котлеты из хрена, кисель из столярного клея. Хлеб содержал всякую </a:t>
            </a:r>
            <a:r>
              <a:rPr lang="ru-RU" sz="2000" b="1" dirty="0" err="1" smtClean="0">
                <a:solidFill>
                  <a:srgbClr val="FF0000"/>
                </a:solidFill>
              </a:rPr>
              <a:t>дрянь</a:t>
            </a:r>
            <a:r>
              <a:rPr lang="ru-RU" sz="2000" b="1" dirty="0" smtClean="0">
                <a:solidFill>
                  <a:srgbClr val="FF0000"/>
                </a:solidFill>
              </a:rPr>
              <a:t> и лишь немного муки.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15017">
            <a:off x="233490" y="1889698"/>
            <a:ext cx="3626130" cy="4381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x_9d540a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04177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Кусочек хлеба был так мал, что вес его даже не ощущался в руке. В городе не работал водопровод, канализация, не было электричества, топлива, стоял транспорт.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15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8001" y="1556792"/>
            <a:ext cx="2818585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61903.320957.2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28800"/>
            <a:ext cx="404177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Очередь за хлебом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x1-03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056784" cy="446449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c31ba4578906bdb3816be6202fd0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79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040560" cy="2492896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Город Петра - гордость России и слава ,- 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Устоявшей в неслыханном прежде бою,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Третий орден тебе, приколола держава,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На защитного цвета гимнастёрку твою.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b0369916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3338" y="273050"/>
            <a:ext cx="467517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Жители истощённые голодом, обессилившие , жили в холодных квартирах с выбитыми стёклами, а зимой был – 41  градус, за водой ,ходили к реке Неве.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3a9cf_567f7441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9604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61848.139202.3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17646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elinskaja25011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41682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5503606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05678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d03132910b133197e1d81f7c762260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3970784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45433850_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9707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Автомобильная дорога была названа «дорогой жизни». Она позволила не только ввозить в город продовольствие , но и вывезти из города больных и детей.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111211454_1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272808" cy="4709120"/>
          </a:xfrm>
        </p:spPr>
      </p:pic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23ec9cbf39d1c46ab3e525e36e911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372" y="548680"/>
            <a:ext cx="4964115" cy="5544616"/>
          </a:xfrm>
          <a:ln w="57150"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Дорогой жизни шёл к нам хлеб,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Дорогой дружбы многих к многим.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Ещё не знают на земле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Страшней и радостней дороги.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Грузовики шли по льду под постоянными бомбёжками, поэтому этот путь прозвали «Дорогой смерти».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is2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600200"/>
            <a:ext cx="6552728" cy="4709120"/>
          </a:xfrm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10113_160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20688"/>
            <a:ext cx="5111750" cy="532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Шестнадцать тысяч матерей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Пайки получат на заре –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Сто двадцать пять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блокадных грамм,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 огнём и кровью пополам.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30d5a9c99a1d3d036f328ff0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960440" cy="60486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8640"/>
            <a:ext cx="4041775" cy="6192687"/>
          </a:xfrm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408712" cy="2420888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                           В истории – не первая осада,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Не первый голод, холод и пожарищ дым;  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О том, что пережили люди Ленинграда,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Теперь все знают – было по плечу лиши им.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Lado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1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осаждённом Ленинграде Дмитрием Шостаковичем была создана Седьмая симфония, получившая название «Ленинградская».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015-033-Edinstvennyj-v-Leningrade-simfonicheskij-orkestr-radiokomiteta-dal-z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40188" cy="46805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5_99_10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312368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Ленинградцы разводили огороды, что – бы как – то можно было выжить.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ic1994_18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456384" cy="4752528"/>
          </a:xfrm>
          <a:ln>
            <a:solidFill>
              <a:srgbClr val="FF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y_c2775e0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528392" cy="468052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12 января 1943 года войска Ленинградского и </a:t>
            </a:r>
            <a:r>
              <a:rPr lang="ru-RU" sz="2000" b="1" dirty="0" err="1" smtClean="0">
                <a:solidFill>
                  <a:srgbClr val="FF0000"/>
                </a:solidFill>
              </a:rPr>
              <a:t>Волховского</a:t>
            </a:r>
            <a:r>
              <a:rPr lang="ru-RU" sz="2000" b="1" dirty="0" smtClean="0">
                <a:solidFill>
                  <a:srgbClr val="FF0000"/>
                </a:solidFill>
              </a:rPr>
              <a:t> фронтов перешли в наступление. Через 6 дней ожесточённых боёв кольцо блокады было прорвано.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6148713_proryv_bloka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920880" cy="4680519"/>
          </a:xfrm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всё же город ещё оставался прифронтовым, Враг стоял у его стен. Авиация врага ещё обстреливала жилые дома.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29786561_korneev-e.a.-diarama-blokada-leningrad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616624" cy="4709120"/>
          </a:xfrm>
        </p:spPr>
      </p:pic>
    </p:spTree>
  </p:cSld>
  <p:clrMapOvr>
    <a:masterClrMapping/>
  </p:clrMapOvr>
  <p:transition spd="slow"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Через год, 27 января 1944 года, в честь разгрома фашистских  войск под Ленинградом; прозвучал над Невой торжественный салют : 24 залпа из 324 орудий.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71-071-Blokada-snj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200799" cy="4853136"/>
          </a:xfrm>
        </p:spPr>
      </p:pic>
    </p:spTree>
  </p:cSld>
  <p:clrMapOvr>
    <a:masterClrMapping/>
  </p:clrMapOvr>
  <p:transition spd="slow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Blokada-Leningrada-dlila-s-8-sentjabrja-1914-po-27-janvarja-1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280919" cy="6192688"/>
          </a:xfrm>
        </p:spPr>
      </p:pic>
    </p:spTree>
  </p:cSld>
  <p:clrMapOvr>
    <a:masterClrMapping/>
  </p:clrMapOvr>
  <p:transition spd="slow">
    <p:cover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Битва за Ленинград закончилась. В течение 900 дней ленинградцы боролись и отстаивали свой город. Ни голод и холод, ни авиации , ни </a:t>
            </a:r>
            <a:r>
              <a:rPr lang="ru-RU" sz="2000" b="1" dirty="0" err="1" smtClean="0">
                <a:solidFill>
                  <a:srgbClr val="FF0000"/>
                </a:solidFill>
              </a:rPr>
              <a:t>арт.обстрели</a:t>
            </a:r>
            <a:r>
              <a:rPr lang="ru-RU" sz="2000" b="1" dirty="0" smtClean="0">
                <a:solidFill>
                  <a:srgbClr val="FF0000"/>
                </a:solidFill>
              </a:rPr>
              <a:t> не сломили славных защитников города.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6.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00800" cy="4896544"/>
          </a:xfrm>
        </p:spPr>
      </p:pic>
    </p:spTree>
  </p:cSld>
  <p:clrMapOvr>
    <a:masterClrMapping/>
  </p:clrMapOvr>
  <p:transition spd="slow">
    <p:cover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суровые дни блокады умерло от голода более 600 тысяч человек. Многие из них похоронены на Пискарёвском – мемориальном кладбище.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7935063_large_0a115cd2fd6d1377d4702d35a297ce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6048672" cy="4752528"/>
          </a:xfr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0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4563" y="273050"/>
            <a:ext cx="3552724" cy="5853113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Здесь лежат ленинградцы.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Здесь горожане – мужчины,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Женщины , дети.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Рядом с ними солдаты – красноармейцы.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Всею жизнью своею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Они защищали тебя,  Ленинград,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Колыбель революции.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Ольга </a:t>
            </a:r>
            <a:r>
              <a:rPr lang="ru-RU" b="1" dirty="0" err="1" smtClean="0">
                <a:solidFill>
                  <a:srgbClr val="FFFF00"/>
                </a:solidFill>
              </a:rPr>
              <a:t>Бергольц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6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73" r="327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4437112"/>
            <a:ext cx="3923928" cy="242088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Опять война , опять блокада, -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А может, нам о них забыть?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Я слышу иногда :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«Не надо, не надо раны бередить.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Ведь это правда, что устали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Мы от рассказов о войне… «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cdac_37fd3d4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08712"/>
          </a:xfrm>
        </p:spPr>
      </p:pic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40.1010_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040188" cy="528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6733859_Piskarevskoe_memorialnoe_kladbicshe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0648"/>
            <a:ext cx="4041775" cy="523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2656"/>
            <a:ext cx="4762872" cy="579350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Слава и тебе, великий город,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Сливший воедино фронт и тыл.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небывалых трудностях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Который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Выстоял.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Сражался.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Победил.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_1082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20072" y="0"/>
            <a:ext cx="3923928" cy="6858000"/>
          </a:xfrm>
        </p:spPr>
      </p:pic>
    </p:spTree>
  </p:cSld>
  <p:clrMapOvr>
    <a:masterClrMapping/>
  </p:clrMapOvr>
  <p:transition spd="slow">
    <p:comb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8d866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992888" cy="4968552"/>
          </a:xfrm>
        </p:spPr>
      </p:pic>
    </p:spTree>
  </p:cSld>
  <p:clrMapOvr>
    <a:masterClrMapping/>
  </p:clrMapOvr>
  <p:transition spd="slow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417638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С тех пор прошло много дней , но ленинградцы очень хорошо помнят  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                     каждый из 900 дней блокады, так как каждый день был битвой за жизнь.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136904" cy="5135778"/>
          </a:xfrm>
        </p:spPr>
      </p:pic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27644012_0_thumb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205" b="4205"/>
          <a:stretch>
            <a:fillRect/>
          </a:stretch>
        </p:blipFill>
        <p:spPr>
          <a:xfrm>
            <a:off x="251520" y="332656"/>
            <a:ext cx="8640960" cy="5040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Фашисты решили уничтожить город , стереть его с лица земли , уничтожить ленинградцев.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304865975_leningrad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416824" cy="4968552"/>
          </a:xfr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Люди укрывали памятники от бомбёжек , чтобы их сохранить.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x_4f4b190f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7985" y="1916832"/>
            <a:ext cx="446449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1232402173_st_w590_grafika_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35283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08912" cy="5937523"/>
          </a:xfrm>
        </p:spPr>
      </p:pic>
    </p:spTree>
  </p:cSld>
  <p:clrMapOvr>
    <a:masterClrMapping/>
  </p:clrMapOvr>
  <p:transition spd="slow">
    <p:split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2404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746</Words>
  <Application>Microsoft Office PowerPoint</Application>
  <PresentationFormat>Экран (4:3)</PresentationFormat>
  <Paragraphs>80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Arial</vt:lpstr>
      <vt:lpstr>Calibri</vt:lpstr>
      <vt:lpstr>Тема Office</vt:lpstr>
      <vt:lpstr>Детям о блокаде Ленинграда</vt:lpstr>
      <vt:lpstr>Город Петра - гордость России и слава ,-      Устоявшей в неслыханном прежде бою,  Третий орден тебе, приколола держава,   На защитного цвета гимнастёрку твою.</vt:lpstr>
      <vt:lpstr>                           В истории – не первая осада,                             Не первый голод, холод и пожарищ дым;                                О том, что пережили люди Ленинграда,                              Теперь все знают – было по плечу лиши им.  </vt:lpstr>
      <vt:lpstr>Презентация PowerPoint</vt:lpstr>
      <vt:lpstr>                        С тех пор прошло много дней , но ленинградцы очень хорошо помнят                               каждый из 900 дней блокады, так как каждый день был битвой за жизнь.</vt:lpstr>
      <vt:lpstr>Презентация PowerPoint</vt:lpstr>
      <vt:lpstr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vt:lpstr>
      <vt:lpstr>Люди укрывали памятники от бомбёжек , чтобы их сохранить.</vt:lpstr>
      <vt:lpstr>Презентация PowerPoint</vt:lpstr>
      <vt:lpstr>За время блокады фашисты выпустили по городу 150 тысяч снарядов, сбросили 5 тысяч бомб. Было разрушено и сожжено снарядами и бомбами 3174 здания.</vt:lpstr>
      <vt:lpstr>Наш город в снег , до пояса закопан. И если с крыш , на город посмотреть,  То улицы похожи на окопы, В которых побывать успела смерть.</vt:lpstr>
      <vt:lpstr>Презентация PowerPoint</vt:lpstr>
      <vt:lpstr>Какое – то время ещё работали школы. Сидели в пальто и шапках в  нетопленном  классе, голодные. Электричества  уже не было, в квартирах горели коптилки – баночки с с горючей жидкостью, в которые вставляли маленький фитилёк.</vt:lpstr>
      <vt:lpstr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vt:lpstr>
      <vt:lpstr>Презентация PowerPoint</vt:lpstr>
      <vt:lpstr>Больше месяца прожили ленинградцы на таком пайке.</vt:lpstr>
      <vt:lpstr>Надвигался голод ! Люди научились делать пышки из горчицы, суп из дрожжей, котлеты из хрена, кисель из столярного клея. Хлеб содержал всякую дрянь и лишь немного муки.</vt:lpstr>
      <vt:lpstr>Кусочек хлеба был так мал, что вес его даже не ощущался в руке. В городе не работал водопровод, канализация, не было электричества, топлива, стоял транспорт.</vt:lpstr>
      <vt:lpstr>Очередь за хлебом</vt:lpstr>
      <vt:lpstr>Презентация PowerPoint</vt:lpstr>
      <vt:lpstr>Презентация PowerPoint</vt:lpstr>
      <vt:lpstr>Презентация PowerPoint</vt:lpstr>
      <vt:lpstr>Презентация PowerPoint</vt:lpstr>
      <vt:lpstr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vt:lpstr>
      <vt:lpstr>Автомобильная дорога была названа «дорогой жизни». Она позволила не только ввозить в город продовольствие , но и вывезти из города больных и детей.</vt:lpstr>
      <vt:lpstr>Презентация PowerPoint</vt:lpstr>
      <vt:lpstr>Грузовики шли по льду под постоянными бомбёжками, поэтому этот путь прозвали «Дорогой смерти».</vt:lpstr>
      <vt:lpstr>Презентация PowerPoint</vt:lpstr>
      <vt:lpstr>Презентация PowerPoint</vt:lpstr>
      <vt:lpstr>Презентация PowerPoint</vt:lpstr>
      <vt:lpstr>В осаждённом Ленинграде Дмитрием Шостаковичем была создана Седьмая симфония, получившая название «Ленинградская».</vt:lpstr>
      <vt:lpstr>Ленинградцы разводили огороды, что – бы как – то можно было выжить.</vt:lpstr>
      <vt:lpstr>12 января 1943 года войска Ленинградского и Волховского фронтов перешли в наступление. Через 6 дней ожесточённых боёв кольцо блокады было прорвано.</vt:lpstr>
      <vt:lpstr>И всё же город ещё оставался прифронтовым, Враг стоял у его стен. Авиация врага ещё обстреливала жилые дома.</vt:lpstr>
      <vt:lpstr>Через год, 27 января 1944 года, в честь разгрома фашистских  войск под Ленинградом; прозвучал над Невой торжественный салют : 24 залпа из 324 орудий.</vt:lpstr>
      <vt:lpstr>Презентация PowerPoint</vt:lpstr>
      <vt:lpstr>Битва за Ленинград закончилась. В течение 900 дней ленинградцы боролись и отстаивали свой город. Ни голод и холод, ни авиации , ни арт.обстрели не сломили славных защитников города.</vt:lpstr>
      <vt:lpstr>В суровые дни блокады умерло от голода более 600 тысяч человек. Многие из них похоронены на Пискарёвском – мемориальном кладбище.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Ольга К</cp:lastModifiedBy>
  <cp:revision>36</cp:revision>
  <dcterms:created xsi:type="dcterms:W3CDTF">2013-08-02T10:51:09Z</dcterms:created>
  <dcterms:modified xsi:type="dcterms:W3CDTF">2016-02-14T18:40:51Z</dcterms:modified>
</cp:coreProperties>
</file>